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314" r:id="rId6"/>
    <p:sldId id="315" r:id="rId7"/>
    <p:sldId id="316" r:id="rId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725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DE25B2-3AA9-41E4-8597-83B1477BE4D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C33F14-F5F3-4413-871A-DC83AD934DB3}">
      <dgm:prSet custT="1"/>
      <dgm:spPr>
        <a:solidFill>
          <a:srgbClr val="00B050"/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What kind of food do I want?</a:t>
          </a:r>
        </a:p>
      </dgm:t>
    </dgm:pt>
    <dgm:pt modelId="{AAB51B55-95B5-4720-9217-7A033D5F4423}" type="parTrans" cxnId="{9410D069-D4D4-4401-B7CE-DBBF7F68E16F}">
      <dgm:prSet/>
      <dgm:spPr/>
      <dgm:t>
        <a:bodyPr/>
        <a:lstStyle/>
        <a:p>
          <a:endParaRPr lang="en-US"/>
        </a:p>
      </dgm:t>
    </dgm:pt>
    <dgm:pt modelId="{8BDB7F01-214E-4F0F-8F09-62B144007B39}" type="sibTrans" cxnId="{9410D069-D4D4-4401-B7CE-DBBF7F68E16F}">
      <dgm:prSet/>
      <dgm:spPr/>
      <dgm:t>
        <a:bodyPr/>
        <a:lstStyle/>
        <a:p>
          <a:endParaRPr lang="en-US"/>
        </a:p>
      </dgm:t>
    </dgm:pt>
    <dgm:pt modelId="{97831958-F814-4EA2-AB2F-CB440A30E61F}">
      <dgm:prSet custT="1"/>
      <dgm:spPr>
        <a:solidFill>
          <a:srgbClr val="00B050"/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How much money do I have to spend?</a:t>
          </a:r>
        </a:p>
      </dgm:t>
    </dgm:pt>
    <dgm:pt modelId="{10CB677D-1C35-4399-93EE-2BB4F794EE54}" type="parTrans" cxnId="{6D97BCF7-AF99-463E-AF1C-09535FF56A15}">
      <dgm:prSet/>
      <dgm:spPr/>
      <dgm:t>
        <a:bodyPr/>
        <a:lstStyle/>
        <a:p>
          <a:endParaRPr lang="en-US"/>
        </a:p>
      </dgm:t>
    </dgm:pt>
    <dgm:pt modelId="{DF3C6928-DA89-4A99-B893-9EA7B14D7B35}" type="sibTrans" cxnId="{6D97BCF7-AF99-463E-AF1C-09535FF56A15}">
      <dgm:prSet/>
      <dgm:spPr/>
      <dgm:t>
        <a:bodyPr/>
        <a:lstStyle/>
        <a:p>
          <a:endParaRPr lang="en-US"/>
        </a:p>
      </dgm:t>
    </dgm:pt>
    <dgm:pt modelId="{9F45263C-D39C-4B0A-90ED-9E8AA7B82F3C}">
      <dgm:prSet custT="1"/>
      <dgm:spPr>
        <a:solidFill>
          <a:srgbClr val="00B050"/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What options are available?</a:t>
          </a:r>
        </a:p>
      </dgm:t>
    </dgm:pt>
    <dgm:pt modelId="{8CFA481B-2F6B-4A8D-A6F3-4EB4D85117BC}" type="parTrans" cxnId="{8DEC33D4-5700-41E9-BF49-B7957A0F6DB9}">
      <dgm:prSet/>
      <dgm:spPr/>
      <dgm:t>
        <a:bodyPr/>
        <a:lstStyle/>
        <a:p>
          <a:endParaRPr lang="en-US"/>
        </a:p>
      </dgm:t>
    </dgm:pt>
    <dgm:pt modelId="{B1A2D6A8-D6F8-4462-90C9-08FFD0466E65}" type="sibTrans" cxnId="{8DEC33D4-5700-41E9-BF49-B7957A0F6DB9}">
      <dgm:prSet/>
      <dgm:spPr/>
      <dgm:t>
        <a:bodyPr/>
        <a:lstStyle/>
        <a:p>
          <a:endParaRPr lang="en-US"/>
        </a:p>
      </dgm:t>
    </dgm:pt>
    <dgm:pt modelId="{AF506EF7-2682-45FE-A07E-19AD14526273}">
      <dgm:prSet custT="1"/>
      <dgm:spPr>
        <a:solidFill>
          <a:srgbClr val="00B050"/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How healthy is the food?</a:t>
          </a:r>
        </a:p>
      </dgm:t>
    </dgm:pt>
    <dgm:pt modelId="{B39D1FA0-B416-4BFE-A6F7-189D8150E349}" type="parTrans" cxnId="{1131D763-BB42-4572-83B5-64AF2719C318}">
      <dgm:prSet/>
      <dgm:spPr/>
      <dgm:t>
        <a:bodyPr/>
        <a:lstStyle/>
        <a:p>
          <a:endParaRPr lang="en-US"/>
        </a:p>
      </dgm:t>
    </dgm:pt>
    <dgm:pt modelId="{912022DD-01E4-408C-9818-B59278501D80}" type="sibTrans" cxnId="{1131D763-BB42-4572-83B5-64AF2719C318}">
      <dgm:prSet/>
      <dgm:spPr/>
      <dgm:t>
        <a:bodyPr/>
        <a:lstStyle/>
        <a:p>
          <a:endParaRPr lang="en-US"/>
        </a:p>
      </dgm:t>
    </dgm:pt>
    <dgm:pt modelId="{11F946AF-B1D5-4EC2-A935-ECC52143903F}">
      <dgm:prSet custT="1"/>
      <dgm:spPr>
        <a:solidFill>
          <a:srgbClr val="00B050"/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How fast can I get my food?</a:t>
          </a:r>
        </a:p>
      </dgm:t>
    </dgm:pt>
    <dgm:pt modelId="{ACE470C5-0774-4F1A-AEA0-D610694FC566}" type="parTrans" cxnId="{33079331-2AD8-4970-B3C4-FC922AEF8279}">
      <dgm:prSet/>
      <dgm:spPr/>
      <dgm:t>
        <a:bodyPr/>
        <a:lstStyle/>
        <a:p>
          <a:endParaRPr lang="en-US"/>
        </a:p>
      </dgm:t>
    </dgm:pt>
    <dgm:pt modelId="{24D1E51B-5494-4F44-8F26-88D8B517D61D}" type="sibTrans" cxnId="{33079331-2AD8-4970-B3C4-FC922AEF8279}">
      <dgm:prSet/>
      <dgm:spPr/>
      <dgm:t>
        <a:bodyPr/>
        <a:lstStyle/>
        <a:p>
          <a:endParaRPr lang="en-US"/>
        </a:p>
      </dgm:t>
    </dgm:pt>
    <dgm:pt modelId="{5C43D506-88F4-4ADC-8173-17230081027D}" type="pres">
      <dgm:prSet presAssocID="{55DE25B2-3AA9-41E4-8597-83B1477BE4D4}" presName="linear" presStyleCnt="0">
        <dgm:presLayoutVars>
          <dgm:animLvl val="lvl"/>
          <dgm:resizeHandles val="exact"/>
        </dgm:presLayoutVars>
      </dgm:prSet>
      <dgm:spPr/>
    </dgm:pt>
    <dgm:pt modelId="{450501EA-5D9C-4A5B-9360-8A5065E60038}" type="pres">
      <dgm:prSet presAssocID="{66C33F14-F5F3-4413-871A-DC83AD934DB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433E14E-111C-4662-9B80-7771D158AF2A}" type="pres">
      <dgm:prSet presAssocID="{8BDB7F01-214E-4F0F-8F09-62B144007B39}" presName="spacer" presStyleCnt="0"/>
      <dgm:spPr/>
    </dgm:pt>
    <dgm:pt modelId="{B122085C-5BE5-4E49-A8D7-31C88ADBB25F}" type="pres">
      <dgm:prSet presAssocID="{97831958-F814-4EA2-AB2F-CB440A30E61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2C04432-7BBE-472A-8669-2700CB95C1B7}" type="pres">
      <dgm:prSet presAssocID="{DF3C6928-DA89-4A99-B893-9EA7B14D7B35}" presName="spacer" presStyleCnt="0"/>
      <dgm:spPr/>
    </dgm:pt>
    <dgm:pt modelId="{3C980FAA-B33C-43A6-AEBC-CA025FE85802}" type="pres">
      <dgm:prSet presAssocID="{9F45263C-D39C-4B0A-90ED-9E8AA7B82F3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09FEE93-FEB6-46E5-A084-633486E66CF8}" type="pres">
      <dgm:prSet presAssocID="{B1A2D6A8-D6F8-4462-90C9-08FFD0466E65}" presName="spacer" presStyleCnt="0"/>
      <dgm:spPr/>
    </dgm:pt>
    <dgm:pt modelId="{A34CE6F0-608F-40FF-8312-72F6685835AB}" type="pres">
      <dgm:prSet presAssocID="{AF506EF7-2682-45FE-A07E-19AD1452627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83DEC41-20DC-46D3-99CA-E38DE1F2A246}" type="pres">
      <dgm:prSet presAssocID="{912022DD-01E4-408C-9818-B59278501D80}" presName="spacer" presStyleCnt="0"/>
      <dgm:spPr/>
    </dgm:pt>
    <dgm:pt modelId="{DAEAFE2A-72C9-4C25-AE68-38AEE7D14639}" type="pres">
      <dgm:prSet presAssocID="{11F946AF-B1D5-4EC2-A935-ECC52143903F}" presName="parentText" presStyleLbl="node1" presStyleIdx="4" presStyleCnt="5" custLinFactNeighborX="-51" custLinFactNeighborY="-32716">
        <dgm:presLayoutVars>
          <dgm:chMax val="0"/>
          <dgm:bulletEnabled val="1"/>
        </dgm:presLayoutVars>
      </dgm:prSet>
      <dgm:spPr/>
    </dgm:pt>
  </dgm:ptLst>
  <dgm:cxnLst>
    <dgm:cxn modelId="{CCF75015-69C0-476F-B3A3-BF1B857DA52A}" type="presOf" srcId="{9F45263C-D39C-4B0A-90ED-9E8AA7B82F3C}" destId="{3C980FAA-B33C-43A6-AEBC-CA025FE85802}" srcOrd="0" destOrd="0" presId="urn:microsoft.com/office/officeart/2005/8/layout/vList2"/>
    <dgm:cxn modelId="{3115F92E-ECC9-4B43-9E0D-5AB5B0B56B1F}" type="presOf" srcId="{AF506EF7-2682-45FE-A07E-19AD14526273}" destId="{A34CE6F0-608F-40FF-8312-72F6685835AB}" srcOrd="0" destOrd="0" presId="urn:microsoft.com/office/officeart/2005/8/layout/vList2"/>
    <dgm:cxn modelId="{33079331-2AD8-4970-B3C4-FC922AEF8279}" srcId="{55DE25B2-3AA9-41E4-8597-83B1477BE4D4}" destId="{11F946AF-B1D5-4EC2-A935-ECC52143903F}" srcOrd="4" destOrd="0" parTransId="{ACE470C5-0774-4F1A-AEA0-D610694FC566}" sibTransId="{24D1E51B-5494-4F44-8F26-88D8B517D61D}"/>
    <dgm:cxn modelId="{AAE22F41-055F-42C0-AEAB-4DFB17936526}" type="presOf" srcId="{66C33F14-F5F3-4413-871A-DC83AD934DB3}" destId="{450501EA-5D9C-4A5B-9360-8A5065E60038}" srcOrd="0" destOrd="0" presId="urn:microsoft.com/office/officeart/2005/8/layout/vList2"/>
    <dgm:cxn modelId="{1131D763-BB42-4572-83B5-64AF2719C318}" srcId="{55DE25B2-3AA9-41E4-8597-83B1477BE4D4}" destId="{AF506EF7-2682-45FE-A07E-19AD14526273}" srcOrd="3" destOrd="0" parTransId="{B39D1FA0-B416-4BFE-A6F7-189D8150E349}" sibTransId="{912022DD-01E4-408C-9818-B59278501D80}"/>
    <dgm:cxn modelId="{9410D069-D4D4-4401-B7CE-DBBF7F68E16F}" srcId="{55DE25B2-3AA9-41E4-8597-83B1477BE4D4}" destId="{66C33F14-F5F3-4413-871A-DC83AD934DB3}" srcOrd="0" destOrd="0" parTransId="{AAB51B55-95B5-4720-9217-7A033D5F4423}" sibTransId="{8BDB7F01-214E-4F0F-8F09-62B144007B39}"/>
    <dgm:cxn modelId="{B757B250-2E65-453C-9592-33706C8E00F4}" type="presOf" srcId="{97831958-F814-4EA2-AB2F-CB440A30E61F}" destId="{B122085C-5BE5-4E49-A8D7-31C88ADBB25F}" srcOrd="0" destOrd="0" presId="urn:microsoft.com/office/officeart/2005/8/layout/vList2"/>
    <dgm:cxn modelId="{DE41B67D-7955-446D-AF4A-EDF3140E6C58}" type="presOf" srcId="{11F946AF-B1D5-4EC2-A935-ECC52143903F}" destId="{DAEAFE2A-72C9-4C25-AE68-38AEE7D14639}" srcOrd="0" destOrd="0" presId="urn:microsoft.com/office/officeart/2005/8/layout/vList2"/>
    <dgm:cxn modelId="{FBB90B87-9ABA-4E54-B8F9-C31F1F8816D4}" type="presOf" srcId="{55DE25B2-3AA9-41E4-8597-83B1477BE4D4}" destId="{5C43D506-88F4-4ADC-8173-17230081027D}" srcOrd="0" destOrd="0" presId="urn:microsoft.com/office/officeart/2005/8/layout/vList2"/>
    <dgm:cxn modelId="{8DEC33D4-5700-41E9-BF49-B7957A0F6DB9}" srcId="{55DE25B2-3AA9-41E4-8597-83B1477BE4D4}" destId="{9F45263C-D39C-4B0A-90ED-9E8AA7B82F3C}" srcOrd="2" destOrd="0" parTransId="{8CFA481B-2F6B-4A8D-A6F3-4EB4D85117BC}" sibTransId="{B1A2D6A8-D6F8-4462-90C9-08FFD0466E65}"/>
    <dgm:cxn modelId="{6D97BCF7-AF99-463E-AF1C-09535FF56A15}" srcId="{55DE25B2-3AA9-41E4-8597-83B1477BE4D4}" destId="{97831958-F814-4EA2-AB2F-CB440A30E61F}" srcOrd="1" destOrd="0" parTransId="{10CB677D-1C35-4399-93EE-2BB4F794EE54}" sibTransId="{DF3C6928-DA89-4A99-B893-9EA7B14D7B35}"/>
    <dgm:cxn modelId="{72D5B617-79C1-433B-BB50-EF71B8D5701C}" type="presParOf" srcId="{5C43D506-88F4-4ADC-8173-17230081027D}" destId="{450501EA-5D9C-4A5B-9360-8A5065E60038}" srcOrd="0" destOrd="0" presId="urn:microsoft.com/office/officeart/2005/8/layout/vList2"/>
    <dgm:cxn modelId="{2934AD34-4807-4432-ABEF-C60551CEB5F3}" type="presParOf" srcId="{5C43D506-88F4-4ADC-8173-17230081027D}" destId="{7433E14E-111C-4662-9B80-7771D158AF2A}" srcOrd="1" destOrd="0" presId="urn:microsoft.com/office/officeart/2005/8/layout/vList2"/>
    <dgm:cxn modelId="{81714615-FAA2-4423-9BDB-A843087C1E4E}" type="presParOf" srcId="{5C43D506-88F4-4ADC-8173-17230081027D}" destId="{B122085C-5BE5-4E49-A8D7-31C88ADBB25F}" srcOrd="2" destOrd="0" presId="urn:microsoft.com/office/officeart/2005/8/layout/vList2"/>
    <dgm:cxn modelId="{4B465AB4-F22F-42A9-9CBD-BB8810B73A79}" type="presParOf" srcId="{5C43D506-88F4-4ADC-8173-17230081027D}" destId="{02C04432-7BBE-472A-8669-2700CB95C1B7}" srcOrd="3" destOrd="0" presId="urn:microsoft.com/office/officeart/2005/8/layout/vList2"/>
    <dgm:cxn modelId="{C731AD7E-B67C-492E-AA89-213BE4B62D68}" type="presParOf" srcId="{5C43D506-88F4-4ADC-8173-17230081027D}" destId="{3C980FAA-B33C-43A6-AEBC-CA025FE85802}" srcOrd="4" destOrd="0" presId="urn:microsoft.com/office/officeart/2005/8/layout/vList2"/>
    <dgm:cxn modelId="{87B0A39B-B05C-488D-97A3-8FF5A61CA0B5}" type="presParOf" srcId="{5C43D506-88F4-4ADC-8173-17230081027D}" destId="{F09FEE93-FEB6-46E5-A084-633486E66CF8}" srcOrd="5" destOrd="0" presId="urn:microsoft.com/office/officeart/2005/8/layout/vList2"/>
    <dgm:cxn modelId="{646C37C2-1938-4450-8A07-CB0869E639ED}" type="presParOf" srcId="{5C43D506-88F4-4ADC-8173-17230081027D}" destId="{A34CE6F0-608F-40FF-8312-72F6685835AB}" srcOrd="6" destOrd="0" presId="urn:microsoft.com/office/officeart/2005/8/layout/vList2"/>
    <dgm:cxn modelId="{6B6798B1-06C6-4A67-8274-AB32CED9CDE5}" type="presParOf" srcId="{5C43D506-88F4-4ADC-8173-17230081027D}" destId="{083DEC41-20DC-46D3-99CA-E38DE1F2A246}" srcOrd="7" destOrd="0" presId="urn:microsoft.com/office/officeart/2005/8/layout/vList2"/>
    <dgm:cxn modelId="{F3927FA1-062D-4547-BA0C-3B79465AE674}" type="presParOf" srcId="{5C43D506-88F4-4ADC-8173-17230081027D}" destId="{DAEAFE2A-72C9-4C25-AE68-38AEE7D146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0501EA-5D9C-4A5B-9360-8A5065E60038}">
      <dsp:nvSpPr>
        <dsp:cNvPr id="0" name=""/>
        <dsp:cNvSpPr/>
      </dsp:nvSpPr>
      <dsp:spPr>
        <a:xfrm>
          <a:off x="0" y="19052"/>
          <a:ext cx="6172199" cy="8611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What kind of food do I want?</a:t>
          </a:r>
        </a:p>
      </dsp:txBody>
      <dsp:txXfrm>
        <a:off x="42036" y="61088"/>
        <a:ext cx="6088127" cy="777048"/>
      </dsp:txXfrm>
    </dsp:sp>
    <dsp:sp modelId="{B122085C-5BE5-4E49-A8D7-31C88ADBB25F}">
      <dsp:nvSpPr>
        <dsp:cNvPr id="0" name=""/>
        <dsp:cNvSpPr/>
      </dsp:nvSpPr>
      <dsp:spPr>
        <a:xfrm>
          <a:off x="0" y="1012652"/>
          <a:ext cx="6172199" cy="8611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How much money do I have to spend?</a:t>
          </a:r>
        </a:p>
      </dsp:txBody>
      <dsp:txXfrm>
        <a:off x="42036" y="1054688"/>
        <a:ext cx="6088127" cy="777048"/>
      </dsp:txXfrm>
    </dsp:sp>
    <dsp:sp modelId="{3C980FAA-B33C-43A6-AEBC-CA025FE85802}">
      <dsp:nvSpPr>
        <dsp:cNvPr id="0" name=""/>
        <dsp:cNvSpPr/>
      </dsp:nvSpPr>
      <dsp:spPr>
        <a:xfrm>
          <a:off x="0" y="2006252"/>
          <a:ext cx="6172199" cy="8611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What options are available?</a:t>
          </a:r>
        </a:p>
      </dsp:txBody>
      <dsp:txXfrm>
        <a:off x="42036" y="2048288"/>
        <a:ext cx="6088127" cy="777048"/>
      </dsp:txXfrm>
    </dsp:sp>
    <dsp:sp modelId="{A34CE6F0-608F-40FF-8312-72F6685835AB}">
      <dsp:nvSpPr>
        <dsp:cNvPr id="0" name=""/>
        <dsp:cNvSpPr/>
      </dsp:nvSpPr>
      <dsp:spPr>
        <a:xfrm>
          <a:off x="0" y="2999852"/>
          <a:ext cx="6172199" cy="8611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How healthy is the food?</a:t>
          </a:r>
        </a:p>
      </dsp:txBody>
      <dsp:txXfrm>
        <a:off x="42036" y="3041888"/>
        <a:ext cx="6088127" cy="777048"/>
      </dsp:txXfrm>
    </dsp:sp>
    <dsp:sp modelId="{DAEAFE2A-72C9-4C25-AE68-38AEE7D14639}">
      <dsp:nvSpPr>
        <dsp:cNvPr id="0" name=""/>
        <dsp:cNvSpPr/>
      </dsp:nvSpPr>
      <dsp:spPr>
        <a:xfrm>
          <a:off x="0" y="3950110"/>
          <a:ext cx="6172199" cy="861120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How fast can I get my food?</a:t>
          </a:r>
        </a:p>
      </dsp:txBody>
      <dsp:txXfrm>
        <a:off x="42036" y="3992146"/>
        <a:ext cx="6088127" cy="777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CA05249-E543-4EF0-8EB3-03297BC77DBC}" type="datetime1">
              <a:rPr lang="es-ES" smtClean="0"/>
              <a:t>30/06/2023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F75FB2-D12E-4669-8522-D3E2C7E6DC9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9EAA0-17A4-43A3-A9AB-DA1556A0A42F}" type="datetime1">
              <a:rPr lang="es-ES" noProof="0" smtClean="0"/>
              <a:pPr/>
              <a:t>30/06/2023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18E0B9-48E4-499D-93B2-B07D00395BA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589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98970" y="3105163"/>
            <a:ext cx="3167636" cy="64767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rtlCol="0" anchor="b"/>
          <a:lstStyle>
            <a:lvl1pPr marL="0" indent="0">
              <a:buNone/>
              <a:defRPr/>
            </a:lvl1pPr>
          </a:lstStyle>
          <a:p>
            <a:pPr rtl="0"/>
            <a:r>
              <a:rPr lang="es-ES" noProof="0"/>
              <a:t>Haga clic para agregar una imagen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8" name="Marcador de texto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tiva de merca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22" name="Marcador de texto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2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8" name="Marcador de posición de imagen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1" name="Marcador de posición de imagen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4" name="Marcador de texto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24" name="Marcador de texto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29" name="Marcador de texto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Encabezado de la sección</a:t>
            </a:r>
          </a:p>
        </p:txBody>
      </p:sp>
      <p:sp>
        <p:nvSpPr>
          <p:cNvPr id="19" name="Marcador de contenido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0" name="Marcador de contenido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17" name="Marcador de fecha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2" name="Marcador de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 rtlCol="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 rtlCol="0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s-ES" noProof="0"/>
              <a:t>TÍTULO DEL CUADRANTE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orma libre: Forma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noProof="0"/>
            </a:p>
          </p:txBody>
        </p:sp>
      </p:grpSp>
      <p:sp>
        <p:nvSpPr>
          <p:cNvPr id="27" name="Marcador de fecha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ategia de crec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rtlCol="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8" name="Marcador de texto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del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4" name="Marcador de texto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rtlCol="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arcador de fecha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ción de equip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4" name="Marcador de posición de imagen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7" name="Marcador de posición de imagen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ción de equip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4" name="Marcador de posición de imagen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7" name="Marcador de posición de imagen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44" name="Marcador de posición de imagen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5" name="Marcador de texto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46" name="Marcador de texto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47" name="Marcador de posición de imagen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texto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49" name="Marcador de texto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50" name="Marcador de posición de imagen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texto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52" name="Marcador de texto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53" name="Marcador de posición de imagen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4" name="Marcador de texto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55" name="Marcador de texto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8" name="Marcador de contenido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0" name="Marcador de texto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1" name="Marcador de texto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2" name="Marcador de texto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29" name="Marcador de contenido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4" name="Marcador de texto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5" name="Marcador de texto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6" name="Marcador de texto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42" name="Marcador de contenido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 rtl="0"/>
            <a:r>
              <a:rPr lang="es-ES" noProof="0"/>
              <a:t>Agregar contenido</a:t>
            </a:r>
          </a:p>
        </p:txBody>
      </p:sp>
      <p:sp>
        <p:nvSpPr>
          <p:cNvPr id="38" name="Marcador de texto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39" name="Marcador de texto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Título de sección</a:t>
            </a:r>
          </a:p>
        </p:txBody>
      </p:sp>
      <p:sp>
        <p:nvSpPr>
          <p:cNvPr id="40" name="Marcador de texto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s-ES" noProof="0"/>
              <a:t>Descripción de la sección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énes so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 rtlCol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548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chas 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texto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15" name="Marcador de posición de imagen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4" name="Marcador de texto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 del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texto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18" name="Marcador de pie de página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23" name="Marcador de número de diapositiva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a y 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rtlCol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o de nego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8" name="Marcador de posición de imagen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2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9" name="Marcador de posición de imagen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3</a:t>
            </a:r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0" name="Marcador de posición de imagen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Viñeta 4</a:t>
            </a:r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5" name="Marcador de fecha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e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>
            <a:extLst>
              <a:ext uri="{FF2B5EF4-FFF2-40B4-BE49-F238E27FC236}">
                <a16:creationId xmlns:a16="http://schemas.microsoft.com/office/drawing/2014/main" id="{A29CD3A4-B472-F087-F277-FD5A83E7F4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27" b="3327"/>
          <a:stretch/>
        </p:blipFill>
        <p:spPr>
          <a:xfrm>
            <a:off x="458724" y="457200"/>
            <a:ext cx="11274552" cy="5943600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  <a:solidFill>
            <a:schemeClr val="tx2">
              <a:lumMod val="75000"/>
              <a:alpha val="90000"/>
            </a:schemeClr>
          </a:solidFill>
        </p:spPr>
        <p:txBody>
          <a:bodyPr rtlCol="0" anchor="ctr">
            <a:normAutofit/>
          </a:bodyPr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Mall food.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7AC25EE-9659-0125-18AE-3A31A56D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859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malls there are many varieties of food where we can find what we want:</a:t>
            </a:r>
            <a:endParaRPr lang="es-DO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Venta de frutas y verduras&#10;&#10;Descripción generada automáticamente">
            <a:extLst>
              <a:ext uri="{FF2B5EF4-FFF2-40B4-BE49-F238E27FC236}">
                <a16:creationId xmlns:a16="http://schemas.microsoft.com/office/drawing/2014/main" id="{ABDCE20C-6B73-4109-2642-AD0D4C356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969" r="-1" b="30688"/>
          <a:stretch/>
        </p:blipFill>
        <p:spPr>
          <a:xfrm>
            <a:off x="1524" y="4572000"/>
            <a:ext cx="12188952" cy="2286000"/>
          </a:xfrm>
          <a:prstGeom prst="rect">
            <a:avLst/>
          </a:prstGeom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71C41C4-25EF-2C6C-C193-A5BB93BA6C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8269" y="2067395"/>
            <a:ext cx="3210331" cy="3647605"/>
          </a:xfrm>
          <a:solidFill>
            <a:srgbClr val="00B05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Fast food: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8DB952A1-AA19-1880-B7EB-9A348B00D2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71670" y="2998291"/>
            <a:ext cx="2743200" cy="2465883"/>
          </a:xfrm>
        </p:spPr>
        <p:txBody>
          <a:bodyPr>
            <a:normAutofit/>
          </a:bodyPr>
          <a:lstStyle/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Hotdog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pizza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hamburgers</a:t>
            </a:r>
          </a:p>
          <a:p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653E66-E4D2-7BD6-50FF-B9F889FEC2CD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ES" noProof="0" dirty="0"/>
              <a:t>20XX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77F78D5-153B-2541-64F7-72FEBD266F1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532376" y="2066544"/>
            <a:ext cx="3209544" cy="3648456"/>
          </a:xfrm>
          <a:solidFill>
            <a:srgbClr val="00B05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healthy food: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1123093-1D98-BA51-DBF0-175AB06757F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765548" y="2998292"/>
            <a:ext cx="2743200" cy="2465883"/>
          </a:xfrm>
        </p:spPr>
        <p:txBody>
          <a:bodyPr>
            <a:normAutofit/>
          </a:bodyPr>
          <a:lstStyle/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Fruits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salads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Vegetables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76D728F8-5246-F5B1-7DF2-4E0BFB15977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43958" y="2066544"/>
            <a:ext cx="3209544" cy="3648456"/>
          </a:xfrm>
          <a:solidFill>
            <a:srgbClr val="00B05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drinks: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1FC1C549-7BDE-F4B1-6964-7DD3DCBE668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77130" y="2998292"/>
            <a:ext cx="2743200" cy="2465883"/>
          </a:xfrm>
          <a:solidFill>
            <a:srgbClr val="00B050"/>
          </a:solidFill>
        </p:spPr>
        <p:txBody>
          <a:bodyPr>
            <a:normAutofit/>
          </a:bodyPr>
          <a:lstStyle/>
          <a:p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coffee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juices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energy drinks</a:t>
            </a:r>
          </a:p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20175F-0B43-D557-F419-6C66AAB6C6A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ES" noProof="0" smtClean="0"/>
              <a:pPr rtl="0">
                <a:spcAft>
                  <a:spcPts val="600"/>
                </a:spcAft>
              </a:pPr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10696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E27F56C-BFAE-B779-1A3C-0965CD084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14800" cy="1600200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these common questions that are asked when we want to buy food?</a:t>
            </a:r>
            <a:endParaRPr lang="es-D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60FF54A-AB0C-B129-DEA6-CFDCD28206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blipFill>
            <a:blip r:embed="rId2"/>
            <a:tile tx="0" ty="0" sx="100000" sy="100000" flip="none" algn="tl"/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C048DE-4C1A-CD34-9D18-03F11AE48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ES" noProof="0" smtClean="0"/>
              <a:pPr rtl="0">
                <a:spcAft>
                  <a:spcPts val="600"/>
                </a:spcAft>
              </a:pPr>
              <a:t>3</a:t>
            </a:fld>
            <a:endParaRPr lang="es-ES" noProof="0"/>
          </a:p>
        </p:txBody>
      </p:sp>
      <p:graphicFrame>
        <p:nvGraphicFramePr>
          <p:cNvPr id="8" name="Marcador de contenido 1">
            <a:extLst>
              <a:ext uri="{FF2B5EF4-FFF2-40B4-BE49-F238E27FC236}">
                <a16:creationId xmlns:a16="http://schemas.microsoft.com/office/drawing/2014/main" id="{E14DA1D3-B448-BD8B-B91A-A01D865636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3725857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Imagen 9" descr="Una caricatura de una persona">
            <a:extLst>
              <a:ext uri="{FF2B5EF4-FFF2-40B4-BE49-F238E27FC236}">
                <a16:creationId xmlns:a16="http://schemas.microsoft.com/office/drawing/2014/main" id="{DECD106C-61F1-1DFC-470F-7E4465C985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612" y="2057400"/>
            <a:ext cx="3932237" cy="380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35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113512E5-6930-B27F-04C4-64600EDE6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9587"/>
            <a:ext cx="10515600" cy="5231888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Hello, how are you?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Hello, I'm fine. And you?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I'm fine too. What have you been doing?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I just bought some stuff, and I was thinking about getting some food. Would you like to eat something?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Sure, I'd love to. What options are there here?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There are many options, but I really like Italian food. Do you like pizza?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Yes, I love pizza. What place do you recommend?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There's a pizza place around here that's really good. It's called Pizza Express. They have a wide variety of options and it is very tasty.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That sounds good. It is expensive?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It's not very expensive. You can get a personal pizza for about $5 bucks.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That sounds reasonable. How is the service?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The service is very good. The employees are very friendly and do a great job.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Great, sounds like a good option. Where are you?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It's right next to the electronics store. Come on, I'll take you there.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A: Great! I'm starving.</a:t>
            </a:r>
          </a:p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B: Perfect! Let's go to Pizza Express.</a:t>
            </a:r>
            <a:endParaRPr lang="es-DO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E95215E-6639-3EEC-D4DC-74EEFB4C1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DO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Conversation.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66AA30-8F4A-627D-6436-D3BC99809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64379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419036_TF66722518_Win32" id="{E1990D8D-8D44-458F-AC3C-1FC853143BF3}" vid="{A6584292-34FF-452D-A960-ABC8E3CBC96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{2959E445-F0A5-4000-807F-33E9E23B1DA3}tf66722518_win32</Template>
  <TotalTime>72</TotalTime>
  <Words>347</Words>
  <Application>Microsoft Office PowerPoint</Application>
  <PresentationFormat>Panorámica</PresentationFormat>
  <Paragraphs>48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Arial</vt:lpstr>
      <vt:lpstr>Bodoni MT</vt:lpstr>
      <vt:lpstr>Calibri</vt:lpstr>
      <vt:lpstr>Source Sans Pro Light</vt:lpstr>
      <vt:lpstr>Times New Roman</vt:lpstr>
      <vt:lpstr>Tema de Office</vt:lpstr>
      <vt:lpstr>Mall food.</vt:lpstr>
      <vt:lpstr>In the malls there are many varieties of food where we can find what we want:</vt:lpstr>
      <vt:lpstr>Are these common questions that are asked when we want to buy food?</vt:lpstr>
      <vt:lpstr>Conversation.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Mall food.</dc:title>
  <dc:creator>jesus Alberto Beato Pimentel</dc:creator>
  <cp:lastModifiedBy>jesus Alberto Beato Pimentel</cp:lastModifiedBy>
  <cp:revision>1</cp:revision>
  <dcterms:created xsi:type="dcterms:W3CDTF">2023-07-01T00:20:19Z</dcterms:created>
  <dcterms:modified xsi:type="dcterms:W3CDTF">2023-07-01T01:32:34Z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